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61" r:id="rId3"/>
    <p:sldId id="257" r:id="rId4"/>
    <p:sldId id="269" r:id="rId5"/>
    <p:sldId id="258" r:id="rId6"/>
    <p:sldId id="268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73659-9653-4F81-8DA4-F615779D58A6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DE100-4A2F-466E-A5CE-9C72485CF9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09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966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6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58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25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0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07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2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8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24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38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38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6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6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49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26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0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0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74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8D85E-EA14-4C9A-9727-7A9906461C8F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6E049-CEC3-46A6-A84B-3888F9F30E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2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29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4869160"/>
            <a:ext cx="8640960" cy="93610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fr-FR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A2.4 Activités de team building 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260783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Formation des</a:t>
            </a:r>
          </a:p>
          <a:p>
            <a:pPr algn="r"/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Équipes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d’Intervention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Rapide</a:t>
            </a:r>
            <a: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br>
              <a:rPr lang="en-US" sz="32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endParaRPr lang="en-GB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DC6C49-CCB7-42D5-98F0-F7EA579DFB3E}"/>
              </a:ext>
            </a:extLst>
          </p:cNvPr>
          <p:cNvSpPr txBox="1"/>
          <p:nvPr/>
        </p:nvSpPr>
        <p:spPr>
          <a:xfrm>
            <a:off x="35496" y="6505599"/>
            <a:ext cx="2064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octobre 2015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2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6512" y="2852936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4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Défi</a:t>
            </a:r>
            <a:r>
              <a:rPr 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chute </a:t>
            </a:r>
            <a:r>
              <a:rPr lang="en-US" sz="4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d’œuf</a:t>
            </a:r>
            <a:endParaRPr lang="en-GB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3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320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002060"/>
                </a:solidFill>
              </a:rPr>
              <a:t>Mission de l’EIR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412776"/>
            <a:ext cx="5051425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Votre ÉQUIPE disposera d’un matériel restreint pour concevoir et construire une structure capable de protéger un œuf cru d’une chute en hauteur. </a:t>
            </a:r>
          </a:p>
          <a:p>
            <a:r>
              <a:rPr lang="en-GB" dirty="0"/>
              <a:t>Les œufs qui resteront intacts après avoir été lâchés auront réussi le défi.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1026" name="Picture 2" descr="\\Wims\hq\GVA11\Home\cl-HSE\Dept-GCR\t-GCR\bayugo\My Documents\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92616" y="2099080"/>
            <a:ext cx="533304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503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Instructions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1268760"/>
            <a:ext cx="8229600" cy="4608512"/>
          </a:xfrm>
        </p:spPr>
        <p:txBody>
          <a:bodyPr>
            <a:normAutofit/>
          </a:bodyPr>
          <a:lstStyle/>
          <a:p>
            <a:pPr lvl="0">
              <a:lnSpc>
                <a:spcPts val="3300"/>
              </a:lnSpc>
            </a:pPr>
            <a:r>
              <a:rPr lang="en-GB" dirty="0">
                <a:solidFill>
                  <a:srgbClr val="002060"/>
                </a:solidFill>
              </a:rPr>
              <a:t>Vous recevrez du matériel et disposerez de 10 minutes pour accomplir votre mission.</a:t>
            </a:r>
          </a:p>
          <a:p>
            <a:pPr lvl="0">
              <a:lnSpc>
                <a:spcPts val="3300"/>
              </a:lnSpc>
            </a:pPr>
            <a:r>
              <a:rPr lang="en-GB" dirty="0">
                <a:solidFill>
                  <a:srgbClr val="002060"/>
                </a:solidFill>
              </a:rPr>
              <a:t>L’œuf sera lâché de haut avec sa structure de protection.</a:t>
            </a:r>
          </a:p>
          <a:p>
            <a:pPr lvl="0">
              <a:lnSpc>
                <a:spcPts val="3300"/>
              </a:lnSpc>
            </a:pPr>
            <a:r>
              <a:rPr lang="en-GB" dirty="0">
                <a:solidFill>
                  <a:srgbClr val="002060"/>
                </a:solidFill>
              </a:rPr>
              <a:t>L’équipe dont l’œuf restera intact (non cassé) remportera le défi.</a:t>
            </a:r>
          </a:p>
          <a:p>
            <a:pPr lvl="0">
              <a:lnSpc>
                <a:spcPts val="3300"/>
              </a:lnSpc>
            </a:pPr>
            <a:r>
              <a:rPr lang="en-GB" dirty="0">
                <a:solidFill>
                  <a:srgbClr val="002060"/>
                </a:solidFill>
              </a:rPr>
              <a:t>En cas d’égalité, le vainqueur sera l’équipe qui aura utilisé le moins de pailles/matériel. </a:t>
            </a:r>
          </a:p>
        </p:txBody>
      </p:sp>
    </p:spTree>
    <p:extLst>
      <p:ext uri="{BB962C8B-B14F-4D97-AF65-F5344CB8AC3E}">
        <p14:creationId xmlns:p14="http://schemas.microsoft.com/office/powerpoint/2010/main" val="556718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Bilan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720840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</a:rPr>
              <a:t>Qu’est-ce qui s’est bien passé et qu’est-ce qui a porté ses fruits en termes de travail d’équipe ? </a:t>
            </a:r>
            <a:endParaRPr lang="en-GB" sz="2400" dirty="0">
              <a:solidFill>
                <a:srgbClr val="00206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</a:rPr>
              <a:t>Votre stratégie/approche a-t-elle évolué au fur et à mesure du jeu?</a:t>
            </a:r>
            <a:endParaRPr lang="en-GB" sz="2400" dirty="0">
              <a:solidFill>
                <a:srgbClr val="00206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</a:rPr>
              <a:t>Quelles sont les attitudes et les caractéristiques d’un bon dirigeant/leader d’équipe?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</a:rPr>
              <a:t>Quelles ont été les contributions notoires pendant le jeu?</a:t>
            </a:r>
            <a:endParaRPr lang="en-GB" sz="24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02060"/>
                </a:solidFill>
              </a:rPr>
              <a:t>Si vous deviez recommencer, qu’est-ce que vous changeriez, qu’est-ce que vous feriez de la même façon?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390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Merci</a:t>
            </a:r>
            <a:r>
              <a:rPr lang="fr-FR" sz="6000" b="1" i="1" dirty="0">
                <a:solidFill>
                  <a:srgbClr val="002060"/>
                </a:solidFill>
              </a:rPr>
              <a:t> </a:t>
            </a:r>
            <a:r>
              <a:rPr lang="fr-FR" sz="6000" b="1" i="1" dirty="0" err="1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6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279</Words>
  <Application>Microsoft Office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Office Theme</vt:lpstr>
      <vt:lpstr>RC 59 Template EN</vt:lpstr>
      <vt:lpstr>A2.4 Activités de team building </vt:lpstr>
      <vt:lpstr>PowerPoint Presentation</vt:lpstr>
      <vt:lpstr>Mission de l’EIR</vt:lpstr>
      <vt:lpstr>Instructions</vt:lpstr>
      <vt:lpstr>Bilan</vt:lpstr>
      <vt:lpstr>Clause de non-responsabilité</vt:lpstr>
      <vt:lpstr>Merci 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drop challenge</dc:title>
  <dc:creator>BAYUGO, Yolanda</dc:creator>
  <cp:lastModifiedBy>GOMEZ, Paula</cp:lastModifiedBy>
  <cp:revision>24</cp:revision>
  <dcterms:created xsi:type="dcterms:W3CDTF">2015-05-23T15:32:06Z</dcterms:created>
  <dcterms:modified xsi:type="dcterms:W3CDTF">2018-06-13T13:25:20Z</dcterms:modified>
</cp:coreProperties>
</file>